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7" r:id="rId7"/>
    <p:sldId id="262" r:id="rId8"/>
    <p:sldId id="263" r:id="rId9"/>
    <p:sldId id="264" r:id="rId10"/>
    <p:sldId id="268" r:id="rId11"/>
    <p:sldId id="265" r:id="rId12"/>
    <p:sldId id="269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1250" autoAdjust="0"/>
    <p:restoredTop sz="94660"/>
  </p:normalViewPr>
  <p:slideViewPr>
    <p:cSldViewPr>
      <p:cViewPr varScale="1">
        <p:scale>
          <a:sx n="64" d="100"/>
          <a:sy n="64" d="100"/>
        </p:scale>
        <p:origin x="-12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82B519-BE8B-490C-8BF9-12DC0FB98460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F799C-77D0-41AE-97B3-CBD2E79C29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5094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F799C-77D0-41AE-97B3-CBD2E79C29F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2949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16.png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332656"/>
            <a:ext cx="9036496" cy="1512168"/>
          </a:xfrm>
        </p:spPr>
        <p:txBody>
          <a:bodyPr/>
          <a:lstStyle/>
          <a:p>
            <a:r>
              <a:rPr lang="ru-RU" sz="2800" dirty="0" smtClean="0">
                <a:cs typeface="Aldhabi" pitchFamily="2" charset="-78"/>
              </a:rPr>
              <a:t>    «Экологическое воспитание </a:t>
            </a:r>
            <a:r>
              <a:rPr lang="ru-RU" sz="2800" dirty="0">
                <a:cs typeface="Aldhabi" pitchFamily="2" charset="-78"/>
              </a:rPr>
              <a:t>дошкольников</a:t>
            </a:r>
            <a:r>
              <a:rPr lang="ru-RU" sz="2800" dirty="0" smtClean="0">
                <a:cs typeface="Aldhabi" pitchFamily="2" charset="-78"/>
              </a:rPr>
              <a:t>»           в </a:t>
            </a:r>
            <a:r>
              <a:rPr lang="ru-RU" sz="2800" dirty="0">
                <a:cs typeface="Aldhabi" pitchFamily="2" charset="-78"/>
              </a:rPr>
              <a:t>подготовительной группе.                                          </a:t>
            </a:r>
            <a:r>
              <a:rPr lang="ru-RU" sz="2800" dirty="0" smtClean="0">
                <a:cs typeface="Aldhabi" pitchFamily="2" charset="-78"/>
              </a:rPr>
              <a:t>Воспитатели: </a:t>
            </a:r>
            <a:r>
              <a:rPr lang="ru-RU" sz="2800" dirty="0">
                <a:cs typeface="Aldhabi" pitchFamily="2" charset="-78"/>
              </a:rPr>
              <a:t>Тимошина Р.Н. Иванова В.С.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59" y="2972333"/>
            <a:ext cx="4892080" cy="36793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23" y="2204865"/>
            <a:ext cx="5366111" cy="4638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429000"/>
            <a:ext cx="1807716" cy="302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885265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DSCN64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16000" cy="353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DSCN64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00" y="3429000"/>
            <a:ext cx="4428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09120"/>
            <a:ext cx="1656184" cy="1858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00" y="0"/>
            <a:ext cx="4399222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8506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19256" cy="1944216"/>
          </a:xfrm>
        </p:spPr>
        <p:txBody>
          <a:bodyPr/>
          <a:lstStyle/>
          <a:p>
            <a:r>
              <a:rPr lang="ru-RU" sz="1800" dirty="0"/>
              <a:t>Дети стали более эмоционально отзывчивы, они умеют видеть красоту окружающих объектов и выражают свое отношение в художественно-творческой деятельности.</a:t>
            </a:r>
          </a:p>
        </p:txBody>
      </p:sp>
      <p:pic>
        <p:nvPicPr>
          <p:cNvPr id="10242" name="Picture 2" descr="C:\Users\User\Desktop\ФОТО Д. С\IMG_20191203_1321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45" y="3089994"/>
            <a:ext cx="2471223" cy="373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User\Desktop\ФОТО Д. С\IMG_20191203_1322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2043" y="2924944"/>
            <a:ext cx="2474453" cy="3729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User\Desktop\ФОТО Д. С\IMG_20191206_1658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3735" y="2402128"/>
            <a:ext cx="3744416" cy="311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6789" y="5229200"/>
            <a:ext cx="3938308" cy="1404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018" y="1496194"/>
            <a:ext cx="22002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222749">
            <a:off x="7484640" y="1513657"/>
            <a:ext cx="145097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9654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40160"/>
          </a:xfrm>
        </p:spPr>
        <p:txBody>
          <a:bodyPr/>
          <a:lstStyle/>
          <a:p>
            <a:r>
              <a:rPr lang="ru-RU" sz="2800" dirty="0" smtClean="0"/>
              <a:t> </a:t>
            </a:r>
            <a:r>
              <a:rPr lang="ru-RU" sz="2800" dirty="0"/>
              <a:t>Совместно с музыкальным и физкультурным  руководителями провели  осенние праздники</a:t>
            </a:r>
            <a:r>
              <a:rPr lang="ru-RU" dirty="0"/>
              <a:t>. </a:t>
            </a:r>
          </a:p>
        </p:txBody>
      </p:sp>
      <p:pic>
        <p:nvPicPr>
          <p:cNvPr id="6146" name="Picture 2" descr="G:\DSCN63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09595"/>
            <a:ext cx="449999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G:\DSCN62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068960"/>
            <a:ext cx="4644008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3283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600200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509120"/>
            <a:ext cx="1658937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36712"/>
            <a:ext cx="6446092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268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14326" y="620688"/>
            <a:ext cx="6210001" cy="792088"/>
          </a:xfrm>
        </p:spPr>
        <p:txBody>
          <a:bodyPr/>
          <a:lstStyle/>
          <a:p>
            <a:r>
              <a:rPr lang="ru-RU" dirty="0"/>
              <a:t>У</a:t>
            </a:r>
            <a:r>
              <a:rPr lang="ru-RU" dirty="0" smtClean="0"/>
              <a:t>голок </a:t>
            </a:r>
            <a:r>
              <a:rPr lang="ru-RU" dirty="0"/>
              <a:t>природы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3203" y="1797011"/>
            <a:ext cx="1658937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User\Desktop\ФОТО Д. С\IMG_20191129_1001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1648" y="2322636"/>
            <a:ext cx="5705944" cy="421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5359731"/>
            <a:ext cx="1206823" cy="1501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171400"/>
            <a:ext cx="1646237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0538" y="5202364"/>
            <a:ext cx="2157413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73149"/>
            <a:ext cx="10064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2981" y="3707064"/>
            <a:ext cx="11525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34" y="2615658"/>
            <a:ext cx="1579563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12776"/>
            <a:ext cx="9382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807" y="50890"/>
            <a:ext cx="129857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37387069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ФОТО Д. С\IMG_20191129_0942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012" y="1268760"/>
            <a:ext cx="4536504" cy="3920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ФОТО Д. С\IMG_20191129_0950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73130"/>
            <a:ext cx="4176464" cy="3915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68952" cy="1008112"/>
          </a:xfrm>
        </p:spPr>
        <p:txBody>
          <a:bodyPr/>
          <a:lstStyle/>
          <a:p>
            <a:r>
              <a:rPr lang="ru-RU" sz="2000" dirty="0" smtClean="0"/>
              <a:t>   Проводим наблюдения                           Рассматриваем энциклопедию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                комнатных растений.</a:t>
            </a: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8682" y="4365104"/>
            <a:ext cx="1946386" cy="2383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0456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 Дети с помощью воспитателя ведут уход за </a:t>
            </a:r>
            <a:r>
              <a:rPr lang="ru-RU" sz="4000" dirty="0" smtClean="0"/>
              <a:t>растениями</a:t>
            </a:r>
            <a:endParaRPr lang="ru-RU" sz="4000" dirty="0"/>
          </a:p>
        </p:txBody>
      </p:sp>
      <p:pic>
        <p:nvPicPr>
          <p:cNvPr id="4098" name="Picture 2" descr="C:\Users\User\Desktop\ФОТО Д. С\IMG_20191209_1131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636912"/>
            <a:ext cx="3600400" cy="416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\Desktop\ФОТО Д. С\IMG_20191202_1735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36912"/>
            <a:ext cx="3384376" cy="4152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8230" y="1556793"/>
            <a:ext cx="1139825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45818">
            <a:off x="7060802" y="726860"/>
            <a:ext cx="2304256" cy="1748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6926" y="1556793"/>
            <a:ext cx="833386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0888" y="-102928"/>
            <a:ext cx="1646237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359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58108">
            <a:off x="5837128" y="894281"/>
            <a:ext cx="927100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C:\Users\User\Desktop\ФОТО Д. С\IMG_20191202_1737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21025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ФОТО Д. С\IMG_20191202_1734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48880"/>
            <a:ext cx="4320480" cy="399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500" y="4505325"/>
            <a:ext cx="1731963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398250">
            <a:off x="1547664" y="4479680"/>
            <a:ext cx="1158875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5993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2880320"/>
          </a:xfrm>
        </p:spPr>
        <p:txBody>
          <a:bodyPr/>
          <a:lstStyle/>
          <a:p>
            <a:r>
              <a:rPr lang="ru-RU" sz="2400" dirty="0"/>
              <a:t>В экологической зоне размещён  мобильный календарь природы, дети самостоятельно  определяют времена года  и  отмечают погоду в календаре природы.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3074" name="Picture 2" descr="C:\Users\User\Desktop\IMG_20191212_1553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6783" y="2424367"/>
            <a:ext cx="756084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923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Дети самостоятельно и совместно с воспитателем рассматривают иллюстрации и энциклопедии про птиц и животных. </a:t>
            </a:r>
          </a:p>
        </p:txBody>
      </p:sp>
      <p:pic>
        <p:nvPicPr>
          <p:cNvPr id="7170" name="Picture 2" descr="C:\Users\User\Desktop\ФОТО Д. С\IMG_20191211_0852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992469"/>
            <a:ext cx="3291439" cy="282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ФОТО Д. С\IMG_20191211_0854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19233" y="1559603"/>
            <a:ext cx="3842342" cy="503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esktop\ФОТО Д. С\IMG_20191202_1812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59603"/>
            <a:ext cx="4605304" cy="246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0004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39552"/>
          </a:xfrm>
        </p:spPr>
        <p:txBody>
          <a:bodyPr/>
          <a:lstStyle/>
          <a:p>
            <a:r>
              <a:rPr lang="ru-RU" dirty="0"/>
              <a:t>Дидактические игры</a:t>
            </a:r>
          </a:p>
        </p:txBody>
      </p:sp>
      <p:pic>
        <p:nvPicPr>
          <p:cNvPr id="8194" name="Picture 2" descr="C:\Users\User\Desktop\ФОТО Д. С\IMG_20191203_0928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01960"/>
            <a:ext cx="5076056" cy="3897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Desktop\ФОТО Д. С\IMG_20191202_1813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37823"/>
            <a:ext cx="3744416" cy="3885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404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/>
          <a:lstStyle/>
          <a:p>
            <a:r>
              <a:rPr lang="ru-RU" sz="3200" dirty="0"/>
              <a:t>Непосредственное общение с природой вызывает у детей большой интерес.</a:t>
            </a:r>
          </a:p>
        </p:txBody>
      </p:sp>
      <p:pic>
        <p:nvPicPr>
          <p:cNvPr id="9218" name="Picture 2" descr="C:\Users\User\Desktop\ФОТО Д. С\IMG-20191211-WA0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92" y="2322407"/>
            <a:ext cx="4095359" cy="430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User\Desktop\ФОТО Д. С\IMG-20191211-WA0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106383"/>
            <a:ext cx="4176464" cy="452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941479">
            <a:off x="4852527" y="2308146"/>
            <a:ext cx="1142958" cy="901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4538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357</TotalTime>
  <Words>114</Words>
  <Application>Microsoft Office PowerPoint</Application>
  <PresentationFormat>Экран (4:3)</PresentationFormat>
  <Paragraphs>13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Исполнительная</vt:lpstr>
      <vt:lpstr>    «Экологическое воспитание дошкольников»           в подготовительной группе.                                          Воспитатели: Тимошина Р.Н. Иванова В.С.</vt:lpstr>
      <vt:lpstr>Уголок природы</vt:lpstr>
      <vt:lpstr>   Проводим наблюдения                           Рассматриваем энциклопедию                                                                             комнатных растений.</vt:lpstr>
      <vt:lpstr> Дети с помощью воспитателя ведут уход за растениями</vt:lpstr>
      <vt:lpstr>Слайд 5</vt:lpstr>
      <vt:lpstr>В экологической зоне размещён  мобильный календарь природы, дети самостоятельно  определяют времена года  и  отмечают погоду в календаре природы.  </vt:lpstr>
      <vt:lpstr>Дети самостоятельно и совместно с воспитателем рассматривают иллюстрации и энциклопедии про птиц и животных. </vt:lpstr>
      <vt:lpstr>Дидактические игры</vt:lpstr>
      <vt:lpstr>Непосредственное общение с природой вызывает у детей большой интерес.</vt:lpstr>
      <vt:lpstr>Слайд 10</vt:lpstr>
      <vt:lpstr>Дети стали более эмоционально отзывчивы, они умеют видеть красоту окружающих объектов и выражают свое отношение в художественно-творческой деятельности.</vt:lpstr>
      <vt:lpstr> Совместно с музыкальным и физкультурным  руководителями провели  осенние праздники.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Отчет По «Экологическому воспитанию дошкольников» в подготовительной группе.                                          Воспитатели: Тимошина Р.Н. Иванова В.С.</dc:title>
  <dc:creator>User</dc:creator>
  <cp:lastModifiedBy>1</cp:lastModifiedBy>
  <cp:revision>34</cp:revision>
  <dcterms:created xsi:type="dcterms:W3CDTF">2019-12-12T17:02:58Z</dcterms:created>
  <dcterms:modified xsi:type="dcterms:W3CDTF">2019-12-16T07:13:32Z</dcterms:modified>
</cp:coreProperties>
</file>